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grandir" charset="1" panose="00000500000000000000"/>
      <p:regular r:id="rId20"/>
    </p:embeddedFont>
    <p:embeddedFont>
      <p:font typeface="Canva Sans" charset="1" panose="020B0503030501040103"/>
      <p:regular r:id="rId21"/>
    </p:embeddedFont>
    <p:embeddedFont>
      <p:font typeface="Agrandir Bold" charset="1" panose="00000800000000000000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GRam_RF3w.mp4" Type="http://schemas.openxmlformats.org/officeDocument/2006/relationships/video"/><Relationship Id="rId4" Target="../media/VAGRam_RF3w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gif" Type="http://schemas.openxmlformats.org/officeDocument/2006/relationships/image"/><Relationship Id="rId3" Target="../media/image1.gif" Type="http://schemas.openxmlformats.org/officeDocument/2006/relationships/image"/><Relationship Id="rId4" Target="../media/image16.gif" Type="http://schemas.openxmlformats.org/officeDocument/2006/relationships/image"/><Relationship Id="rId5" Target="../media/image17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9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0871" y="3897768"/>
            <a:ext cx="12286259" cy="2491463"/>
            <a:chOff x="0" y="0"/>
            <a:chExt cx="16381678" cy="332195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02565"/>
              <a:ext cx="16381678" cy="2426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17"/>
                </a:lnSpc>
              </a:pPr>
              <a:r>
                <a:rPr lang="en-US" sz="10925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Medindo Tracker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0110"/>
              <a:ext cx="16381678" cy="76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one stop for your Health Assessment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144000" y="8723630"/>
            <a:ext cx="9144000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Team Name- DeliHeist                                         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by- Zaid Mohammad Zia and Pranav Gupta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43789" y="1028700"/>
            <a:ext cx="14415732" cy="7703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1352053" y="-195505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88469" y="579351"/>
            <a:ext cx="11041717" cy="1690711"/>
            <a:chOff x="0" y="0"/>
            <a:chExt cx="14722289" cy="22542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14722289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b="true" sz="57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Challenges and Solutions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08910"/>
              <a:ext cx="14722289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3019742"/>
            <a:ext cx="1537389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: Designing a responsive, user-friendly interface.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399" i="true">
                <a:solidFill>
                  <a:srgbClr val="2B2B2B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Solution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: Added dark mode for better user interaction and created an intuitive form layout.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: Ensuring fast and accurate health assessments.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399" i="true">
                <a:solidFill>
                  <a:srgbClr val="2B2B2B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Solution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: Optimized calculations using simple, effective JavaScript logic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1352053" y="-195505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88469" y="579351"/>
            <a:ext cx="11041717" cy="1690711"/>
            <a:chOff x="0" y="0"/>
            <a:chExt cx="14722289" cy="22542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14722289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b="true" sz="57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Future Improvements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08910"/>
              <a:ext cx="14722289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3029267"/>
            <a:ext cx="14833663" cy="428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API Integration: Pull real-time health data after giving a set of instructions from the user.</a:t>
            </a:r>
          </a:p>
          <a:p>
            <a:pPr algn="ctr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Enhanced Analytics: Provide more personalized suggestions based on specific user data.</a:t>
            </a:r>
          </a:p>
          <a:p>
            <a:pPr algn="ctr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Mobile App: Create a mobile version for easier accessibility.</a:t>
            </a:r>
          </a:p>
          <a:p>
            <a:pPr algn="ctr">
              <a:lnSpc>
                <a:spcPts val="489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217858" y="3968734"/>
            <a:ext cx="8465475" cy="4134644"/>
            <a:chOff x="0" y="0"/>
            <a:chExt cx="11287299" cy="55128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1287299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19487"/>
              <a:ext cx="11287299" cy="3693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1122684" indent="-374228" lvl="2">
                <a:lnSpc>
                  <a:spcPts val="3640"/>
                </a:lnSpc>
                <a:buFont typeface="Arial"/>
                <a:buChar char="⚬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We’ve built a u</a:t>
              </a:r>
              <a:r>
                <a:rPr lang="en-US" sz="26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ser-friendly, impactful tool to help people assess their health and make informed lifestyle decisions.</a:t>
              </a:r>
            </a:p>
            <a:p>
              <a:pPr algn="ctr" marL="1122684" indent="-374228" lvl="2">
                <a:lnSpc>
                  <a:spcPts val="3640"/>
                </a:lnSpc>
                <a:buFont typeface="Arial"/>
                <a:buChar char="⚬"/>
              </a:pPr>
              <a:r>
                <a:rPr lang="en-US" sz="26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We believe our Website can empower users to take control of their well-being.</a:t>
              </a:r>
            </a:p>
            <a:p>
              <a:pPr algn="ctr" marL="0" indent="0" lvl="0">
                <a:lnSpc>
                  <a:spcPts val="364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62573" y="1105844"/>
            <a:ext cx="334089" cy="357076"/>
          </a:xfrm>
          <a:custGeom>
            <a:avLst/>
            <a:gdLst/>
            <a:ahLst/>
            <a:cxnLst/>
            <a:rect r="r" b="b" t="t" l="l"/>
            <a:pathLst>
              <a:path h="357076" w="334089">
                <a:moveTo>
                  <a:pt x="0" y="0"/>
                </a:moveTo>
                <a:lnTo>
                  <a:pt x="334089" y="0"/>
                </a:lnTo>
                <a:lnTo>
                  <a:pt x="334089" y="357076"/>
                </a:lnTo>
                <a:lnTo>
                  <a:pt x="0" y="35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5630005" y="6352570"/>
            <a:ext cx="350132" cy="350132"/>
          </a:xfrm>
          <a:custGeom>
            <a:avLst/>
            <a:gdLst/>
            <a:ahLst/>
            <a:cxnLst/>
            <a:rect r="r" b="b" t="t" l="l"/>
            <a:pathLst>
              <a:path h="350132" w="350132">
                <a:moveTo>
                  <a:pt x="0" y="0"/>
                </a:moveTo>
                <a:lnTo>
                  <a:pt x="350132" y="0"/>
                </a:lnTo>
                <a:lnTo>
                  <a:pt x="350132" y="350131"/>
                </a:lnTo>
                <a:lnTo>
                  <a:pt x="0" y="350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265286"/>
            <a:ext cx="6780460" cy="1756428"/>
            <a:chOff x="0" y="0"/>
            <a:chExt cx="9040614" cy="23419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9040614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Agenda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52506"/>
              <a:ext cx="9040614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Topics Covered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09000" y="1028700"/>
            <a:ext cx="6907145" cy="868440"/>
            <a:chOff x="0" y="0"/>
            <a:chExt cx="9209527" cy="11579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634311" y="153298"/>
              <a:ext cx="7575216" cy="708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Introduction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09000" y="2082396"/>
            <a:ext cx="6907145" cy="868440"/>
            <a:chOff x="0" y="0"/>
            <a:chExt cx="9209527" cy="115792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User Interface and Experience 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09000" y="3131811"/>
            <a:ext cx="6907145" cy="868440"/>
            <a:chOff x="0" y="0"/>
            <a:chExt cx="9209527" cy="115792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Health Calculation Logic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09000" y="4181226"/>
            <a:ext cx="6907145" cy="868440"/>
            <a:chOff x="0" y="0"/>
            <a:chExt cx="9209527" cy="115792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Health Facts Feature 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809000" y="5230641"/>
            <a:ext cx="6907145" cy="868440"/>
            <a:chOff x="0" y="0"/>
            <a:chExt cx="9209527" cy="11579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Code Highlights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09000" y="6280055"/>
            <a:ext cx="6907145" cy="868440"/>
            <a:chOff x="0" y="0"/>
            <a:chExt cx="9209527" cy="11579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Challenges and Solutions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809000" y="7296743"/>
            <a:ext cx="6907145" cy="868440"/>
            <a:chOff x="0" y="0"/>
            <a:chExt cx="9209527" cy="11579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Future Improvements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7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809000" y="8346158"/>
            <a:ext cx="6907145" cy="868440"/>
            <a:chOff x="0" y="0"/>
            <a:chExt cx="9209527" cy="115792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Conclusion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00553" y="392189"/>
            <a:ext cx="9923128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Statement</a:t>
            </a:r>
          </a:p>
          <a:p>
            <a:pPr algn="ctr">
              <a:lnSpc>
                <a:spcPts val="8399"/>
              </a:lnSpc>
            </a:pPr>
          </a:p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192271" y="2791522"/>
            <a:ext cx="18179551" cy="662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9"/>
              </a:lnSpc>
            </a:pPr>
            <a:r>
              <a:rPr lang="en-US" sz="3735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Many people find it hard to keep track of their health because they lack simple tools to help them. Traditional health assessments can be complicated and often require a visit to a doctor, which makes it difficult for individuals to understand their health and take action.</a:t>
            </a:r>
          </a:p>
          <a:p>
            <a:pPr algn="ctr">
              <a:lnSpc>
                <a:spcPts val="5229"/>
              </a:lnSpc>
            </a:pPr>
            <a:r>
              <a:rPr lang="en-US" sz="3735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Our project aims to solve this problem by creating an easy-to-use website where users can enter their health information. The website will calculate and show how healthy they are, providing personalized advice and resources.</a:t>
            </a:r>
          </a:p>
          <a:p>
            <a:pPr algn="ctr">
              <a:lnSpc>
                <a:spcPts val="5229"/>
              </a:lnSpc>
            </a:pPr>
            <a:r>
              <a:rPr lang="en-US" sz="3735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By making health assessments simple and accessible, we hope to encourage people to take charge of their health and make better lifestyle choices.</a:t>
            </a:r>
          </a:p>
          <a:p>
            <a:pPr algn="ctr">
              <a:lnSpc>
                <a:spcPts val="538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1352053" y="-195505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88469" y="484101"/>
            <a:ext cx="7729865" cy="1881211"/>
            <a:chOff x="0" y="0"/>
            <a:chExt cx="10306486" cy="25082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10306486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b="true" sz="6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62910"/>
              <a:ext cx="10306486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3152297"/>
            <a:ext cx="15164055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Objective-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Our web app allows users to assess their health by analyzing their personal habits and lifestyle choices also providing a personalized health assessment and suggestions for improvement.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features-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Dark/Light mode switch for a user-friendly experience.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Interactive input form for personal health data.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Immediate feedback and health tips.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1352053" y="-195505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88469" y="579351"/>
            <a:ext cx="11041717" cy="1690711"/>
            <a:chOff x="0" y="0"/>
            <a:chExt cx="14722289" cy="22542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14722289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b="true" sz="57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User Interface and Experience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08910"/>
              <a:ext cx="14722289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3152297"/>
            <a:ext cx="15164055" cy="838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 Elements-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Users can input their country, age, gender, BMI, exercise routine, sleep habits, smoking, and alcohol consumption.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Theme Toggle</a:t>
            </a: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We provide a dark/light mode switch that ensures comfort for users in different lighting conditions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We provide a dark/light mode switch that ensures comfort for users in different lighting conditions.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Loader and Pop-up-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1. A loading spinner gives feedback while processing data.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   2.Results are displayed in a popup window for clarity and user focus.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1352053" y="-195505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88469" y="579351"/>
            <a:ext cx="11041717" cy="1690711"/>
            <a:chOff x="0" y="0"/>
            <a:chExt cx="14722289" cy="22542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14722289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b="true" sz="57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Health Calculation Logic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08910"/>
              <a:ext cx="14722289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3152297"/>
            <a:ext cx="15164055" cy="898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Score Calculation: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1 . 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The app calculates a health score based on BMI, exercise, sleep,        smoking, and alcohol consumption.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2 . 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It uses predefined conditions to determine if the user’s lifestyle choices are positive or negative.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Assessment Results: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1 . Based on the health score, the user receives a result like "Excellent Health" or "Poor Health."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2 . 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Tailored suggestions are provided for each factor (e.g., sleep, exercise).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1352053" y="-195505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88469" y="579351"/>
            <a:ext cx="11041717" cy="1690711"/>
            <a:chOff x="0" y="0"/>
            <a:chExt cx="14722289" cy="22542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14722289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b="true" sz="57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Health Facts Feature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08910"/>
              <a:ext cx="14722289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3152297"/>
            <a:ext cx="15164055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Health Tips: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1 . Our Website generates three random health tips from a list to encourage   users toward healthier choices.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2 . 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Examples include "Stay hydrated" and "Get enough sunlight."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1352053" y="-195505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88469" y="579351"/>
            <a:ext cx="11041717" cy="1690711"/>
            <a:chOff x="0" y="0"/>
            <a:chExt cx="14722289" cy="22542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14722289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b="true" sz="57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Code Highlights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08910"/>
              <a:ext cx="14722289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3152297"/>
            <a:ext cx="17259300" cy="1018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Theme Toggle: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1 . JavaScript adds/removes the dark class to switch between light and dark mode.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Calculation: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 Inputs are captured using get ElementById(), and then health score is calculated based on a set of conditions.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Example: If BMI &gt; 29.9, the app returns a message that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 th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e user is obese and reduces the health score.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Display: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1 . </a:t>
            </a: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The results popup is triggered after health score calculation, showing personalized health feedback.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2325" y="0"/>
            <a:ext cx="11301259" cy="6201566"/>
          </a:xfrm>
          <a:custGeom>
            <a:avLst/>
            <a:gdLst/>
            <a:ahLst/>
            <a:cxnLst/>
            <a:rect r="r" b="b" t="t" l="l"/>
            <a:pathLst>
              <a:path h="6201566" w="11301259">
                <a:moveTo>
                  <a:pt x="0" y="0"/>
                </a:moveTo>
                <a:lnTo>
                  <a:pt x="11301259" y="0"/>
                </a:lnTo>
                <a:lnTo>
                  <a:pt x="11301259" y="6201566"/>
                </a:lnTo>
                <a:lnTo>
                  <a:pt x="0" y="620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8601" y="3527413"/>
            <a:ext cx="10714051" cy="6003794"/>
          </a:xfrm>
          <a:custGeom>
            <a:avLst/>
            <a:gdLst/>
            <a:ahLst/>
            <a:cxnLst/>
            <a:rect r="r" b="b" t="t" l="l"/>
            <a:pathLst>
              <a:path h="6003794" w="10714051">
                <a:moveTo>
                  <a:pt x="0" y="0"/>
                </a:moveTo>
                <a:lnTo>
                  <a:pt x="10714051" y="0"/>
                </a:lnTo>
                <a:lnTo>
                  <a:pt x="10714051" y="6003794"/>
                </a:lnTo>
                <a:lnTo>
                  <a:pt x="0" y="6003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8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DAGRacgeck4</dc:identifier>
  <dcterms:modified xsi:type="dcterms:W3CDTF">2011-08-01T06:04:30Z</dcterms:modified>
  <cp:revision>1</cp:revision>
  <dc:title>Medindo Tracker</dc:title>
</cp:coreProperties>
</file>